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ía\Iglesia\imagenes para coritos\ARTEPARAJESUSGOZO\imagenesarteparajesus\imagenesarteparajesus\ARTEPARAJESUS75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42844" y="2143116"/>
            <a:ext cx="100013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Señor, heme en tus manos, dirígeme,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hasta el fin de mis años, mi guía sé.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Ti ni un solo paso quisiera dar;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vida hasta su ocaso te he de entregar.</a:t>
            </a:r>
            <a:endParaRPr lang="es-E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ía\Iglesia\imagenes para coritos\ARTEPARAJESUSGOZO\imagenesarteparajesus\imagenesarteparajesus\ARTEPARAJESUS75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42844" y="2143116"/>
            <a:ext cx="100013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Sostén con Tu potencia mi débil ser,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así paz Y clemencia podré tener;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siempre yo a Tu lado prefiera estar,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Tu voz con agradó cerca escuchar.</a:t>
            </a:r>
          </a:p>
          <a:p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ía\Iglesia\imagenes para coritos\ARTEPARAJESUSGOZO\imagenesarteparajesus\imagenesarteparajesus\ARTEPARAJESUS75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42844" y="2143116"/>
            <a:ext cx="100013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Ti sea en el mundo mi afán seguir,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Ti en amor profundo siempre servir.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Señor, heme en Tus manos, dirígeme,</a:t>
            </a:r>
            <a:b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hasta el fin de mis años mi guía sé.</a:t>
            </a:r>
          </a:p>
          <a:p>
            <a:r>
              <a:rPr lang="es-ES" sz="4000" b="1" dirty="0" smtClean="0"/>
              <a:t>  </a:t>
            </a:r>
            <a:endParaRPr lang="es-ES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30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13</cp:revision>
  <dcterms:created xsi:type="dcterms:W3CDTF">2010-06-23T12:25:12Z</dcterms:created>
  <dcterms:modified xsi:type="dcterms:W3CDTF">2011-02-23T09:37:10Z</dcterms:modified>
</cp:coreProperties>
</file>